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7" r:id="rId2"/>
    <p:sldId id="264" r:id="rId3"/>
    <p:sldId id="267" r:id="rId4"/>
    <p:sldId id="266" r:id="rId5"/>
  </p:sldIdLst>
  <p:sldSz cx="12192000" cy="6858000"/>
  <p:notesSz cx="6858000" cy="9144000"/>
  <p:embeddedFontLst>
    <p:embeddedFont>
      <p:font typeface="Coolvetica Rg" panose="020B0603030602020004" pitchFamily="34" charset="0"/>
      <p:regular r:id="rId6"/>
      <p:italic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DF21"/>
    <a:srgbClr val="1D5966"/>
    <a:srgbClr val="56BFBD"/>
    <a:srgbClr val="ECFC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26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039D5-403D-9E94-7A54-DC133588A8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083A8-BE93-3188-26DB-D5704C7D9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1CEE3-476E-5338-0E82-5092A71C1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94E4-CB0F-4643-8937-B01DBEDCF78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61717-7C14-1448-E4C1-BAB491F2D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FB178-7B83-5948-0E45-2E0451569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3BC9-5668-4E05-B19C-9CE2D8746D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5D6244-7615-61EC-3AD1-AE3827A2E94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FC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B6D066-6CCB-DF66-C645-0FB3EE58AD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3390153" y="3390152"/>
            <a:ext cx="6858002" cy="77693"/>
          </a:xfrm>
          <a:prstGeom prst="rect">
            <a:avLst/>
          </a:prstGeom>
        </p:spPr>
      </p:pic>
      <p:pic>
        <p:nvPicPr>
          <p:cNvPr id="9" name="Picture 8" descr="A yellow background with a blue object&#10;&#10;Description automatically generated">
            <a:extLst>
              <a:ext uri="{FF2B5EF4-FFF2-40B4-BE49-F238E27FC236}">
                <a16:creationId xmlns:a16="http://schemas.microsoft.com/office/drawing/2014/main" id="{2B6ABE70-D1A6-2841-445C-B1B628E32E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61"/>
          <a:stretch/>
        </p:blipFill>
        <p:spPr>
          <a:xfrm>
            <a:off x="11661968" y="0"/>
            <a:ext cx="176677" cy="585694"/>
          </a:xfrm>
          <a:prstGeom prst="rect">
            <a:avLst/>
          </a:prstGeom>
        </p:spPr>
      </p:pic>
      <p:pic>
        <p:nvPicPr>
          <p:cNvPr id="15" name="Picture 1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184E75C7-FB98-2C76-1F00-B469F199279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329" y="6162613"/>
            <a:ext cx="1183342" cy="444072"/>
          </a:xfrm>
          <a:prstGeom prst="rect">
            <a:avLst/>
          </a:prstGeom>
        </p:spPr>
      </p:pic>
      <p:pic>
        <p:nvPicPr>
          <p:cNvPr id="16" name="Picture 15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2E7ADF27-776D-D3CF-C07C-D4CD9AB448E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5" y="526866"/>
            <a:ext cx="5238750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92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7302A-D8DC-85F7-71D5-D5B5DFB88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89BCA-0012-ED20-950C-D91B61697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50C4E1-CB56-2982-0D29-65A6E1E9C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7BF4EC-15BF-08D5-0042-CE4EACE82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94E4-CB0F-4643-8937-B01DBEDCF78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CD239-2E5E-0411-B715-ABED99AD6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3BD911-0167-161E-C76A-9BED34DDC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3BC9-5668-4E05-B19C-9CE2D8746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16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66B21-8620-69ED-45B2-F33105F7F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6E49CA-39EC-4481-2E98-A2427DA62D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6929B3-52AE-7212-B662-7946E1B3EC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89AB25-4160-13CB-9A77-2727B63F6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94E4-CB0F-4643-8937-B01DBEDCF78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6BCF0E-AB9A-E821-1F08-655121CC1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C991BC-2A41-93FB-84E1-A4B834C75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3BC9-5668-4E05-B19C-9CE2D8746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2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B22F-5C4C-C776-7B64-14CD82ABC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2FFB20-E18B-35F9-3857-4A8DA8016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44781-25F0-C864-127E-16EEDF781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94E4-CB0F-4643-8937-B01DBEDCF78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F4C59-010B-D421-B16D-BBC64C6F5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07C7E-BF3A-7339-F527-46E2DDE61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3BC9-5668-4E05-B19C-9CE2D8746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63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06F03D-C080-74BC-6E98-A8ECC47C63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18988F-4AA9-EA15-DDA3-7C90B5672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9B1DB-AD15-46FE-DFD7-B9A49EEB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94E4-CB0F-4643-8937-B01DBEDCF78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1560E-3FFA-D06E-1FCC-1E7C66CD4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B36C8-AC5F-7A7A-BB80-41070B62E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3BC9-5668-4E05-B19C-9CE2D8746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039D5-403D-9E94-7A54-DC133588A8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083A8-BE93-3188-26DB-D5704C7D9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1CEE3-476E-5338-0E82-5092A71C1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94E4-CB0F-4643-8937-B01DBEDCF78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61717-7C14-1448-E4C1-BAB491F2D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FB178-7B83-5948-0E45-2E0451569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3BC9-5668-4E05-B19C-9CE2D8746D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5D6244-7615-61EC-3AD1-AE3827A2E94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FC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B6D066-6CCB-DF66-C645-0FB3EE58AD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3390153" y="3390152"/>
            <a:ext cx="6858002" cy="77693"/>
          </a:xfrm>
          <a:prstGeom prst="rect">
            <a:avLst/>
          </a:prstGeom>
        </p:spPr>
      </p:pic>
      <p:pic>
        <p:nvPicPr>
          <p:cNvPr id="9" name="Picture 8" descr="A yellow background with a blue object&#10;&#10;Description automatically generated">
            <a:extLst>
              <a:ext uri="{FF2B5EF4-FFF2-40B4-BE49-F238E27FC236}">
                <a16:creationId xmlns:a16="http://schemas.microsoft.com/office/drawing/2014/main" id="{2B6ABE70-D1A6-2841-445C-B1B628E32E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61"/>
          <a:stretch/>
        </p:blipFill>
        <p:spPr>
          <a:xfrm>
            <a:off x="11661968" y="0"/>
            <a:ext cx="176677" cy="585694"/>
          </a:xfrm>
          <a:prstGeom prst="rect">
            <a:avLst/>
          </a:prstGeom>
        </p:spPr>
      </p:pic>
      <p:pic>
        <p:nvPicPr>
          <p:cNvPr id="10" name="Picture 9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71EE3CD0-58B5-821C-A615-7A0C8F3A117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60" y="183665"/>
            <a:ext cx="1419079" cy="585693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76C8FF8A-682F-ED0A-7D1B-8E277152E057}"/>
              </a:ext>
            </a:extLst>
          </p:cNvPr>
          <p:cNvSpPr txBox="1">
            <a:spLocks/>
          </p:cNvSpPr>
          <p:nvPr userDrawn="1"/>
        </p:nvSpPr>
        <p:spPr>
          <a:xfrm>
            <a:off x="1738504" y="365125"/>
            <a:ext cx="961529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4F88006-9AD0-D1EF-032A-431BC06F0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5040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A9E58-4E97-67DA-C0E2-15B28B29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8504" y="365125"/>
            <a:ext cx="961529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B3122-3362-3402-1E30-35DA46503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4D3451-3956-7762-1016-04A816F6EE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3390153" y="3390152"/>
            <a:ext cx="6858002" cy="77693"/>
          </a:xfrm>
          <a:prstGeom prst="rect">
            <a:avLst/>
          </a:prstGeom>
        </p:spPr>
      </p:pic>
      <p:pic>
        <p:nvPicPr>
          <p:cNvPr id="8" name="Picture 7" descr="A yellow background with a blue object&#10;&#10;Description automatically generated">
            <a:extLst>
              <a:ext uri="{FF2B5EF4-FFF2-40B4-BE49-F238E27FC236}">
                <a16:creationId xmlns:a16="http://schemas.microsoft.com/office/drawing/2014/main" id="{2F82ED94-6688-4F7D-ECB3-3C81816E9A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61"/>
          <a:stretch/>
        </p:blipFill>
        <p:spPr>
          <a:xfrm>
            <a:off x="11661968" y="0"/>
            <a:ext cx="176677" cy="585694"/>
          </a:xfrm>
          <a:prstGeom prst="rect">
            <a:avLst/>
          </a:prstGeom>
        </p:spPr>
      </p:pic>
      <p:pic>
        <p:nvPicPr>
          <p:cNvPr id="9" name="Picture 8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161C8C0F-0A1C-2B14-AB82-03A0AF1BF2A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60" y="183665"/>
            <a:ext cx="1419079" cy="585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6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039D5-403D-9E94-7A54-DC133588A8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083A8-BE93-3188-26DB-D5704C7D9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1CEE3-476E-5338-0E82-5092A71C1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94E4-CB0F-4643-8937-B01DBEDCF78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61717-7C14-1448-E4C1-BAB491F2D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FB178-7B83-5948-0E45-2E0451569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3BC9-5668-4E05-B19C-9CE2D8746D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5D6244-7615-61EC-3AD1-AE3827A2E94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FC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B6D066-6CCB-DF66-C645-0FB3EE58AD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3390153" y="3390152"/>
            <a:ext cx="6858002" cy="77693"/>
          </a:xfrm>
          <a:prstGeom prst="rect">
            <a:avLst/>
          </a:prstGeom>
        </p:spPr>
      </p:pic>
      <p:pic>
        <p:nvPicPr>
          <p:cNvPr id="9" name="Picture 8" descr="A yellow background with a blue object&#10;&#10;Description automatically generated">
            <a:extLst>
              <a:ext uri="{FF2B5EF4-FFF2-40B4-BE49-F238E27FC236}">
                <a16:creationId xmlns:a16="http://schemas.microsoft.com/office/drawing/2014/main" id="{2B6ABE70-D1A6-2841-445C-B1B628E32E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61"/>
          <a:stretch/>
        </p:blipFill>
        <p:spPr>
          <a:xfrm>
            <a:off x="11661968" y="0"/>
            <a:ext cx="176677" cy="585694"/>
          </a:xfrm>
          <a:prstGeom prst="rect">
            <a:avLst/>
          </a:prstGeom>
        </p:spPr>
      </p:pic>
      <p:pic>
        <p:nvPicPr>
          <p:cNvPr id="10" name="Picture 9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D65DC284-2A4B-5705-8D0A-C8EACB6B51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329" y="6162613"/>
            <a:ext cx="1183342" cy="444072"/>
          </a:xfrm>
          <a:prstGeom prst="rect">
            <a:avLst/>
          </a:prstGeom>
        </p:spPr>
      </p:pic>
      <p:pic>
        <p:nvPicPr>
          <p:cNvPr id="11" name="Picture 10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169A2F30-F1E3-B3BA-3C8A-2BAE6E74F0B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109" y="585694"/>
            <a:ext cx="2687782" cy="110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7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6C037-3577-67F1-B077-A5AE6E416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ED5D29-DD6D-7129-66E7-83AD834CC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443F4-5F62-124B-496E-4F59F7B41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94E4-CB0F-4643-8937-B01DBEDCF78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72C22-734F-E5A8-C5EB-768458FA5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3BBD7-37C9-8BAA-9587-C7312620E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3BC9-5668-4E05-B19C-9CE2D8746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8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28E7D-EB51-65F7-3D16-E84B32581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F640E-F2A2-9691-9953-30EE737EC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9491B4-32B1-C321-32DF-1995F5ED1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91720D-95C0-C315-DB01-EFBC51979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94E4-CB0F-4643-8937-B01DBEDCF78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15365A-B91E-2B9D-F184-22F6F575A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2DCE20-40F4-271D-5A18-598F17058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3BC9-5668-4E05-B19C-9CE2D8746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78E23-72B4-0554-B310-698D8AD0D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C6C6B0-611B-9F1F-02F9-BC051EA88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DE19CC-E06C-9E6C-088F-D0C1FAFEA6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A55F2B-3231-BA0E-C71A-84B432FD8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163CFD-6F61-8999-DC87-06566BD25C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048AE8-9DCF-3867-A0D6-8ACA21012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94E4-CB0F-4643-8937-B01DBEDCF78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684341-6ECA-A9AD-2DAE-667919596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CE0033-031F-C5CA-C7FD-237CF44EF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3BC9-5668-4E05-B19C-9CE2D8746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2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8A923-9CFF-9AA1-D4B5-D7C977E27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585327-252B-A910-D15D-729D449CE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94E4-CB0F-4643-8937-B01DBEDCF78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FD5F86-C428-F996-6572-9A55EE67F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297CCE-108C-B9C5-B401-91A642884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3BC9-5668-4E05-B19C-9CE2D8746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4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330CA6-64D1-88DA-388A-D54F19114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794E4-CB0F-4643-8937-B01DBEDCF78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CD5452-CBFB-91B2-EBBE-CCAED5E3B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C6A20-2C92-77BC-71C7-7596DE7AE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B3BC9-5668-4E05-B19C-9CE2D8746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34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8ACF1-BDB1-CF47-B0D4-35D13B6DB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8E75F-F852-5558-C085-0F07BD7C4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E94CF-4CFC-004A-ADAE-F3120A2FAC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794E4-CB0F-4643-8937-B01DBEDCF78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9B210-3A79-2F55-D490-5FF11AD5D5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8F443-D1DC-DEC7-A73E-F4E249D7D8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B3BC9-5668-4E05-B19C-9CE2D8746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4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D1DF4C84-AD1E-7E3A-7DB8-EE3144BDDF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23020"/>
            <a:ext cx="9144000" cy="1772306"/>
          </a:xfrm>
        </p:spPr>
        <p:txBody>
          <a:bodyPr/>
          <a:lstStyle/>
          <a:p>
            <a:endParaRPr lang="en-GB" dirty="0">
              <a:solidFill>
                <a:srgbClr val="56BFBD"/>
              </a:solidFill>
              <a:latin typeface="Coolvetica Rg" panose="020B06030306020200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56C693CC-8AB9-62D7-10B5-CAB7919618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71933"/>
            <a:ext cx="9144000" cy="856701"/>
          </a:xfrm>
        </p:spPr>
        <p:txBody>
          <a:bodyPr>
            <a:normAutofit/>
          </a:bodyPr>
          <a:lstStyle/>
          <a:p>
            <a:endParaRPr lang="en-GB" dirty="0">
              <a:solidFill>
                <a:srgbClr val="1D5966"/>
              </a:solidFill>
              <a:latin typeface="Coolvetica Rg" panose="020B0603030602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46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6E0135AB-B985-533F-72FE-C50B38D3AA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38462" y="271462"/>
            <a:ext cx="6315075" cy="6315075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1F545B-18E1-E6BC-AA72-0A7133855B7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91905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F7581-BCF3-A9A0-B5F3-0362941EB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8504" y="365125"/>
            <a:ext cx="9615296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267E2-8971-D594-B73B-4C2D64BE4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263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E341D12-C179-B4D3-0F00-9FC516ED9B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92941"/>
            <a:ext cx="9144000" cy="171702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623D5A6-0AE9-6269-2B2B-4D272232B4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4941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 Light</vt:lpstr>
      <vt:lpstr>Arial</vt:lpstr>
      <vt:lpstr>Calibri</vt:lpstr>
      <vt:lpstr>Coolvetica Rg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Aleksandar Mihajlović</dc:creator>
  <cp:lastModifiedBy>Aleksandar Mihajlović</cp:lastModifiedBy>
  <cp:revision>12</cp:revision>
  <dcterms:created xsi:type="dcterms:W3CDTF">2023-10-17T13:33:19Z</dcterms:created>
  <dcterms:modified xsi:type="dcterms:W3CDTF">2024-10-11T13:25:31Z</dcterms:modified>
</cp:coreProperties>
</file>